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11592"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Ranganath Shankar Rao</a:t>
            </a: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https://github.com/RanganathS93/IBM-Data-Science-CapStone-Project/blob/main/Data%20Wrangling.ipynb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https://github.com/RanganathS93/IBM-Data-Science-CapStone-Project/blob/main/EDA%20with%20Data%20Visualization.ipynb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https://github.com/RanganathS93/IBM-Data-Science-CapStone-Project/blob/main/EDA%20with%20SQL.ipynb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https://github.com/RanganathS93/IBM-Data-Science-CapStone-Project/blob/main/Interactive%20Visual%20Analytics%20with%20Folium.ipynb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https://github.com/RanganathS93/IBM-Data-Science-CapStone-Project/blob/main/Machine%20Learning%20Prediction.ipynb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this plot we can tell that more no of flights at the launch site results in more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launches Falcon9 rockets for 62 Million US Dollars. Other competitors launch the same type of rocket for 165 Million Dollars each. Space X is cheap because it can reuse its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I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().Then I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I performed web scraping from Wikipedia for Falcon 9 launch records with BeautifulSoup. </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https://github.com/RanganathS93/IBM-Data-Science-CapStone-Project/blob/main/Data%20Collection%20API.ipynb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531746"/>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https://github.com/RanganathS93/IBM-Data-Science-CapStone-Project/blob/main/Data%20Collection%20with%20Web%20Scraping.ipynb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1373</TotalTime>
  <Words>1721</Words>
  <Application>Microsoft Office PowerPoint</Application>
  <PresentationFormat>Widescreen</PresentationFormat>
  <Paragraphs>202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Ranganath Shankar Rao</cp:lastModifiedBy>
  <cp:revision>205</cp:revision>
  <dcterms:created xsi:type="dcterms:W3CDTF">2021-04-29T18:58:34Z</dcterms:created>
  <dcterms:modified xsi:type="dcterms:W3CDTF">2023-04-26T04:17:10Z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